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BB55F-EC0F-42F4-AB8C-5EB4EE44754E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861BC-930E-4127-AFDF-99491FA425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61BC-930E-4127-AFDF-99491FA4251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8000">
    <p:newsflash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4DF1F6-D736-40E1-A823-1563739E4482}" type="datetimeFigureOut">
              <a:rPr lang="en-US" smtClean="0"/>
              <a:pPr/>
              <a:t>11/28/2009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D72C11-19E8-4290-9BCB-23B3EF9B5E5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8000">
    <p:newsflash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endangered animal is an ocelot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352800"/>
            <a:ext cx="341514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size is 20 to 40 inches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581400"/>
            <a:ext cx="1981200" cy="295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captivity they live 20 years , in the wild they   </a:t>
            </a:r>
          </a:p>
          <a:p>
            <a:pPr>
              <a:buNone/>
            </a:pPr>
            <a:r>
              <a:rPr lang="en-US" dirty="0" smtClean="0"/>
              <a:t>live 7 to 10 years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581400"/>
            <a:ext cx="2895600" cy="265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eat rodents , rabbits , birds , fish , lizards ,</a:t>
            </a:r>
          </a:p>
          <a:p>
            <a:pPr>
              <a:buNone/>
            </a:pPr>
            <a:r>
              <a:rPr lang="en-US" dirty="0" smtClean="0"/>
              <a:t>snakes , and young deer </a:t>
            </a:r>
            <a:endParaRPr lang="en-US" dirty="0"/>
          </a:p>
        </p:txBody>
      </p:sp>
      <p:pic>
        <p:nvPicPr>
          <p:cNvPr id="4098" name="Picture 2" descr="C:\Users\Guest\AppData\Local\Microsoft\Windows\Temporary Internet Files\Content.IE5\G2CVLQY1\MCAN04448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199" y="4953000"/>
            <a:ext cx="1677921" cy="1669590"/>
          </a:xfrm>
          <a:prstGeom prst="rect">
            <a:avLst/>
          </a:prstGeom>
          <a:noFill/>
        </p:spPr>
      </p:pic>
      <p:pic>
        <p:nvPicPr>
          <p:cNvPr id="4099" name="Picture 3" descr="C:\Users\Guest\AppData\Local\Microsoft\Windows\Temporary Internet Files\Content.IE5\G2CVLQY1\MCAN04448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733800"/>
            <a:ext cx="1524000" cy="1516433"/>
          </a:xfrm>
          <a:prstGeom prst="rect">
            <a:avLst/>
          </a:prstGeom>
          <a:noFill/>
        </p:spPr>
      </p:pic>
      <p:pic>
        <p:nvPicPr>
          <p:cNvPr id="4100" name="Picture 4" descr="C:\Users\Guest\AppData\Local\Microsoft\Windows\Temporary Internet Files\Content.IE5\G2CVLQY1\MCAN04448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448174"/>
            <a:ext cx="1600200" cy="159225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only 800,000 to 1.5 million</a:t>
            </a:r>
            <a:endParaRPr lang="en-US" dirty="0"/>
          </a:p>
        </p:txBody>
      </p:sp>
      <p:pic>
        <p:nvPicPr>
          <p:cNvPr id="1026" name="Picture 2" descr="C:\Users\Guest\AppData\Local\Microsoft\Windows\Temporary Internet Files\Content.IE5\NCSLK1X9\MCj043610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276600"/>
            <a:ext cx="3763376" cy="21240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live in rain forests , savannah grasslands , </a:t>
            </a:r>
          </a:p>
          <a:p>
            <a:pPr>
              <a:buNone/>
            </a:pPr>
            <a:r>
              <a:rPr lang="en-US" dirty="0" smtClean="0"/>
              <a:t>pastures , marshes , and scrub</a:t>
            </a:r>
          </a:p>
        </p:txBody>
      </p:sp>
      <p:pic>
        <p:nvPicPr>
          <p:cNvPr id="2050" name="Picture 2" descr="C:\Users\Guest\AppData\Local\Microsoft\Windows\Temporary Internet Files\Content.IE5\TO40TXOF\MCj043239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104899"/>
            <a:ext cx="3505200" cy="277520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very active , traveling 5 miles per night </a:t>
            </a:r>
            <a:endParaRPr lang="en-US" dirty="0"/>
          </a:p>
        </p:txBody>
      </p:sp>
      <p:pic>
        <p:nvPicPr>
          <p:cNvPr id="3074" name="Picture 2" descr="C:\Users\Guest\AppData\Local\Microsoft\Windows\Temporary Internet Files\Content.IE5\MQS4OEKH\MCAN03801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429000"/>
            <a:ext cx="3048000" cy="282188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newsflash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110</Words>
  <Application>Microsoft Office PowerPoint</Application>
  <PresentationFormat>On-screen Show (4:3)</PresentationFormat>
  <Paragraphs>26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The Endangered Ocelot</vt:lpstr>
      <vt:lpstr>The Endangered Ocelot</vt:lpstr>
      <vt:lpstr>The Endangered Ocelot</vt:lpstr>
      <vt:lpstr>The Endangered Ocelot</vt:lpstr>
      <vt:lpstr>The Endangered Ocelot</vt:lpstr>
      <vt:lpstr>The Endangered Ocelot</vt:lpstr>
      <vt:lpstr>The Endangered Ocelot</vt:lpstr>
      <vt:lpstr>The Endangered Ocelot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Endangered Ocelot</dc:title>
  <dc:creator>Guest</dc:creator>
  <cp:lastModifiedBy>Guest</cp:lastModifiedBy>
  <cp:revision>5</cp:revision>
  <dcterms:created xsi:type="dcterms:W3CDTF">2009-11-24T13:26:48Z</dcterms:created>
  <dcterms:modified xsi:type="dcterms:W3CDTF">2009-11-28T09:21:55Z</dcterms:modified>
</cp:coreProperties>
</file>